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88" r:id="rId3"/>
    <p:sldId id="314" r:id="rId4"/>
    <p:sldId id="305" r:id="rId5"/>
    <p:sldId id="31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56"/>
            <p14:sldId id="288"/>
            <p14:sldId id="314"/>
            <p14:sldId id="305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28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8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5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0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33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822664"/>
            <a:ext cx="9281468" cy="3007186"/>
          </a:xfrm>
        </p:spPr>
        <p:txBody>
          <a:bodyPr anchor="ctr">
            <a:normAutofit/>
          </a:bodyPr>
          <a:lstStyle/>
          <a:p>
            <a:pPr algn="l"/>
            <a:r>
              <a:rPr lang="en-US" sz="8000">
                <a:solidFill>
                  <a:schemeClr val="bg2"/>
                </a:solidFill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800"/>
              <a:t>10/3/19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DE310-F9F9-4DAB-A86D-45566B81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5164919"/>
            <a:ext cx="12195668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4314"/>
            <a:ext cx="9448800" cy="173675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7F00C8-E7C6-4662-B868-B2E30D2B67FA}"/>
              </a:ext>
            </a:extLst>
          </p:cNvPr>
          <p:cNvSpPr/>
          <p:nvPr/>
        </p:nvSpPr>
        <p:spPr>
          <a:xfrm>
            <a:off x="3226905" y="2121066"/>
            <a:ext cx="72886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Call to Order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Pledge of Allegiance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Moment of Silence for Fire Chief Ray Rood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Roll Call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Previous Meeting Minutes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Bills Payable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Correspondence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Comment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Woodlands Sewer &amp; Paving Bid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Insurance 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Executive Session – Litigation, Personnel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New Business</a:t>
            </a:r>
          </a:p>
          <a:p>
            <a:pPr lvl="0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52C2F-5B1F-4220-B6CD-CD0B8736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45" y="0"/>
            <a:ext cx="8893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C81BC-9011-45EB-A21E-61E152E0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45" y="0"/>
            <a:ext cx="8893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E23D0-DF36-4A1E-AF68-E0D9A868E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53" y="0"/>
            <a:ext cx="4921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Calibri</vt:lpstr>
      <vt:lpstr>Copperplate Gothic Bold</vt:lpstr>
      <vt:lpstr>Corbel</vt:lpstr>
      <vt:lpstr>Wingdings</vt:lpstr>
      <vt:lpstr>Banded</vt:lpstr>
      <vt:lpstr>Jermyn Borough Council Meeting</vt:lpstr>
      <vt:lpstr>Meeting Agenda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3</cp:revision>
  <dcterms:created xsi:type="dcterms:W3CDTF">2019-10-03T16:39:17Z</dcterms:created>
  <dcterms:modified xsi:type="dcterms:W3CDTF">2019-10-03T18:36:06Z</dcterms:modified>
</cp:coreProperties>
</file>